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67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27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94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0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9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9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66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06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869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9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34689-444E-4DC4-8264-47D3BFA1B20F}" type="datetimeFigureOut">
              <a:rPr lang="zh-TW" altLang="en-US" smtClean="0"/>
              <a:t>2023/2/22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86854F4-0A1F-40EF-BB1C-55AFCDAEDAB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7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h.ntu.edu.tw/reservatio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hyperlink" Target="mailto:hfsu1970@ntu.edu.t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ch.ntu.edu.tw/Defaul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26CC98-ED1F-4FDC-8CF2-2ADC04BF5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演講費請領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63794BD-E58C-43E8-A14B-FBA823B300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温湘婷 </a:t>
            </a:r>
            <a:r>
              <a:rPr lang="en-US" altLang="zh-TW" dirty="0"/>
              <a:t>2022/02/09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7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989EDC-9C60-43DD-A0F8-D14D2CFB1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進入預約系統</a:t>
            </a:r>
            <a:br>
              <a:rPr lang="en-US" altLang="zh-TW" dirty="0"/>
            </a:br>
            <a:r>
              <a:rPr lang="en-US" altLang="zh-TW" cap="none" dirty="0">
                <a:hlinkClick r:id="rId2"/>
              </a:rPr>
              <a:t>https://www.ch.ntu.edu.tw/reservation/</a:t>
            </a:r>
            <a:r>
              <a:rPr lang="zh-TW" altLang="en-US" cap="none" dirty="0"/>
              <a:t> 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06F7809-FDDC-4895-AABF-737716D72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365" y="1942972"/>
            <a:ext cx="7619269" cy="4843865"/>
          </a:xfrm>
        </p:spPr>
      </p:pic>
    </p:spTree>
    <p:extLst>
      <p:ext uri="{BB962C8B-B14F-4D97-AF65-F5344CB8AC3E}">
        <p14:creationId xmlns:p14="http://schemas.microsoft.com/office/powerpoint/2010/main" val="606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CC3F7-E345-4B97-978D-566D7F6A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登入系統</a:t>
            </a:r>
            <a:r>
              <a:rPr lang="en-US" altLang="zh-TW" dirty="0"/>
              <a:t>(</a:t>
            </a:r>
            <a:r>
              <a:rPr lang="zh-TW" altLang="en-US" dirty="0"/>
              <a:t>輸入各實驗室帳密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A282F88-796B-47F6-B169-22537FB387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545" y="1997836"/>
            <a:ext cx="8674909" cy="4761945"/>
          </a:xfrm>
        </p:spPr>
      </p:pic>
    </p:spTree>
    <p:extLst>
      <p:ext uri="{BB962C8B-B14F-4D97-AF65-F5344CB8AC3E}">
        <p14:creationId xmlns:p14="http://schemas.microsoft.com/office/powerpoint/2010/main" val="19137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B27DD-66EA-4E07-B069-D240F87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進行單次預約</a:t>
            </a:r>
            <a:r>
              <a:rPr lang="en-US" altLang="zh-TW" dirty="0"/>
              <a:t>/</a:t>
            </a:r>
            <a:r>
              <a:rPr lang="zh-TW" altLang="en-US"/>
              <a:t>查看時間表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4FF71EE4-8BDA-4383-9028-D83E0EC11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263" y="1988692"/>
            <a:ext cx="6149473" cy="4776634"/>
          </a:xfrm>
        </p:spPr>
      </p:pic>
    </p:spTree>
    <p:extLst>
      <p:ext uri="{BB962C8B-B14F-4D97-AF65-F5344CB8AC3E}">
        <p14:creationId xmlns:p14="http://schemas.microsoft.com/office/powerpoint/2010/main" val="275916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B27DD-66EA-4E07-B069-D240F87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進行單次預約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69A6BAC-D4C0-46ED-AEF1-D7B5D5CE3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4" t="14714" r="13111" b="8559"/>
          <a:stretch/>
        </p:blipFill>
        <p:spPr>
          <a:xfrm>
            <a:off x="2469781" y="1853754"/>
            <a:ext cx="7566869" cy="496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B27DD-66EA-4E07-B069-D240F87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填寫預約資訊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F996F89-FD35-42E0-9F88-E9A33930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D30DCB-5053-45B5-B246-383915049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50" t="11731" r="28613" b="9011"/>
          <a:stretch/>
        </p:blipFill>
        <p:spPr>
          <a:xfrm>
            <a:off x="1451579" y="1895301"/>
            <a:ext cx="3529403" cy="420624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975EAA5-2DE1-4A21-982F-70B0EDCA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39" y="2111727"/>
            <a:ext cx="5116465" cy="301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B27DD-66EA-4E07-B069-D240F87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提出申請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3AF355-DACA-4F9A-8DD9-A19E99C70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8" t="15192" r="22741" b="15717"/>
          <a:stretch/>
        </p:blipFill>
        <p:spPr>
          <a:xfrm>
            <a:off x="3643577" y="2016545"/>
            <a:ext cx="4904845" cy="40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6B27DD-66EA-4E07-B069-D240F87A4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查看申請紀錄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9D01149-8F14-4CAC-83E3-C6552CF84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985" y="2007342"/>
            <a:ext cx="7854029" cy="466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0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B67104-58DF-4C37-84CB-FE6E647F0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講者身分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32C319-BEAD-47B8-82C4-54E8972BC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國外學者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外籍、本國籍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國內學者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校內、校外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原分所演講，系上邀請的講者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6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86A724-C871-432F-BB92-D6D21B4E6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國外學者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外籍、本國籍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演講費用：實領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2820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元，內扣所得稅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6%)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B2AEF3-2AE4-4680-9431-2A7F54B70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10563637" cy="344323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確認講者來台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未支領生活費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及其他相關補助，並請講者提供護照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身分證正反面 影本。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提前幾天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寄信聯繫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室化學中心蘇秀芳小姐 </a:t>
            </a:r>
            <a:r>
              <a:rPr lang="en-US" altLang="zh-TW" b="0" i="0" u="sng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hfsu1970@ntu.edu.tw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約領取演講費時間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，並提交邀請老師之切結書，保證講者符合支領演講費的條件。</a:t>
            </a:r>
            <a:endParaRPr lang="en-US" altLang="zh-TW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本國籍講者需額外確認是否回台超過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日，若超過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日則使用匯款，需額外提供帳戶影本。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請講者簽收領據，並將證件影本及領據繳回化學中心。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B157313-A704-43FB-8D37-3D455089D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84154"/>
              </p:ext>
            </p:extLst>
          </p:nvPr>
        </p:nvGraphicFramePr>
        <p:xfrm>
          <a:off x="1323563" y="4656345"/>
          <a:ext cx="1923960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769659" progId="Word.Document.8">
                  <p:embed/>
                </p:oleObj>
              </mc:Choice>
              <mc:Fallback>
                <p:oleObj name="Document" showAsIcon="1" r:id="rId3" imgW="914400" imgH="7696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3563" y="4656345"/>
                        <a:ext cx="1923960" cy="1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444A46AA-C1B9-4FB8-82F7-E73E7010D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95100"/>
              </p:ext>
            </p:extLst>
          </p:nvPr>
        </p:nvGraphicFramePr>
        <p:xfrm>
          <a:off x="4203009" y="4656345"/>
          <a:ext cx="1937288" cy="159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400" imgH="752400" progId="Word.Document.12">
                  <p:embed/>
                </p:oleObj>
              </mc:Choice>
              <mc:Fallback>
                <p:oleObj name="Document" showAsIcon="1" r:id="rId5" imgW="914400" imgH="75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03009" y="4656345"/>
                        <a:ext cx="1937288" cy="159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4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DDCA7-5747-4EBA-859E-C52E826F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國內學者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演講費用：實領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B1BDD3-5B15-4B38-B143-774FC65CC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確認該講者演講時間校內未有其他課程。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向系辦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室簡佳慧小姐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02-33661148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領取演講費。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990A9800-C5A5-4620-8749-A4E85C5ED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2292"/>
              </p:ext>
            </p:extLst>
          </p:nvPr>
        </p:nvGraphicFramePr>
        <p:xfrm>
          <a:off x="1362698" y="4656345"/>
          <a:ext cx="1923960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69659" progId="Word.Document.12">
                  <p:embed/>
                </p:oleObj>
              </mc:Choice>
              <mc:Fallback>
                <p:oleObj name="Document" showAsIcon="1" r:id="rId2" imgW="914400" imgH="769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62698" y="4656345"/>
                        <a:ext cx="1923960" cy="1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22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7DDCA7-5747-4EBA-859E-C52E826F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國內學者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演講費用：實領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B1BDD3-5B15-4B38-B143-774FC65CC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645346" cy="345061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事先確認講者來系方式。若搭乘台鐵、高鐵，請詢問上下車地點，網頁列印車資費用。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向系辦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室朱曉茹小姐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02-33661140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領取演講費及交通費。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請講者簽收領據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交通費需兩張領據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，並將領據、車資費用影本繳回朱曉茹小姐。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*若為國內的外籍學者，請檢附居留證影本。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0D40F5A5-08E4-451C-9957-3CDC3C4B6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639409"/>
              </p:ext>
            </p:extLst>
          </p:nvPr>
        </p:nvGraphicFramePr>
        <p:xfrm>
          <a:off x="1341120" y="4656345"/>
          <a:ext cx="1923960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69659" progId="Word.Document.8">
                  <p:embed/>
                </p:oleObj>
              </mc:Choice>
              <mc:Fallback>
                <p:oleObj name="Document" showAsIcon="1" r:id="rId2" imgW="914400" imgH="76965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41120" y="4656345"/>
                        <a:ext cx="1923960" cy="162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058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850874-C325-4D36-A69F-EB883215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10371613" cy="104923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原分所演講，系上邀請的講者</a:t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演講費用：中研院內非原分所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元、外部單位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42E9A0-C74D-41C8-8FE8-C5DEEAFB4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83951" cy="345061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事先確認講者來系方式。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來訪補助新竹以南大眾運輸工具（高鐵、台鐵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若需補助交通費，當日請收取講者去程車票，並請講者拍攝回程車票照片，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演講費會連同交通費一起匯款至講者帳戶。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演講當日聯繫原分所陳文慧小姐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02-2366-8275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，</a:t>
            </a:r>
            <a:r>
              <a:rPr lang="zh-TW" altLang="en-US" b="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約領取演講費及領據時間。</a:t>
            </a:r>
            <a:endParaRPr lang="en-US" altLang="zh-TW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請講者簽收領據，並將領據、帳戶影本、去程車票、回程車票影本繳回陳文慧小姐。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b="0" i="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252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8738D9-C3B4-4E6E-B897-4923B0DD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總結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A5E2888-9DB2-44E2-A4F8-D1247EDE16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386342"/>
              </p:ext>
            </p:extLst>
          </p:nvPr>
        </p:nvGraphicFramePr>
        <p:xfrm>
          <a:off x="1733564" y="1993157"/>
          <a:ext cx="8724872" cy="205253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62436">
                  <a:extLst>
                    <a:ext uri="{9D8B030D-6E8A-4147-A177-3AD203B41FA5}">
                      <a16:colId xmlns:a16="http://schemas.microsoft.com/office/drawing/2014/main" val="890769861"/>
                    </a:ext>
                  </a:extLst>
                </a:gridCol>
                <a:gridCol w="4362436">
                  <a:extLst>
                    <a:ext uri="{9D8B030D-6E8A-4147-A177-3AD203B41FA5}">
                      <a16:colId xmlns:a16="http://schemas.microsoft.com/office/drawing/2014/main" val="3622484533"/>
                    </a:ext>
                  </a:extLst>
                </a:gridCol>
              </a:tblGrid>
              <a:tr h="410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講者對象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演講費請領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02380"/>
                  </a:ext>
                </a:extLst>
              </a:tr>
              <a:tr h="410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國外學者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外籍、本國籍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270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室化學中心蘇秀芳小姐 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4808"/>
                  </a:ext>
                </a:extLst>
              </a:tr>
              <a:tr h="410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國內學者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校內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系辦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室簡佳慧小姐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090894"/>
                  </a:ext>
                </a:extLst>
              </a:tr>
              <a:tr h="410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國內學者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校外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系辦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123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室朱曉茹小姐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509921"/>
                  </a:ext>
                </a:extLst>
              </a:tr>
              <a:tr h="41050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原分所演講，系上邀請的講者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原分所陳文慧小姐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683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1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DF6733-308C-4B3A-B885-BF02A1160E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場地租借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BA86B31-3430-42B4-8214-8BC3D36FCE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39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462E24-AFC9-4684-9EB2-9BD4A2A23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登陸化學系網頁</a:t>
            </a:r>
            <a:br>
              <a:rPr lang="en-US" altLang="zh-TW" dirty="0"/>
            </a:br>
            <a:r>
              <a:rPr lang="en-US" altLang="zh-TW" cap="none" dirty="0">
                <a:hlinkClick r:id="rId2"/>
              </a:rPr>
              <a:t>https://www.ch.ntu.edu.tw/default.html</a:t>
            </a:r>
            <a:r>
              <a:rPr lang="zh-TW" altLang="en-US" cap="none" dirty="0"/>
              <a:t> 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EC6C919-D35C-4317-87D2-A67FD1EAF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" y="1966029"/>
            <a:ext cx="10930128" cy="489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8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圖庫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574</TotalTime>
  <Words>587</Words>
  <Application>Microsoft Office PowerPoint</Application>
  <PresentationFormat>寬螢幕</PresentationFormat>
  <Paragraphs>46</Paragraphs>
  <Slides>16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微軟正黑體</vt:lpstr>
      <vt:lpstr>Arial</vt:lpstr>
      <vt:lpstr>Gill Sans MT</vt:lpstr>
      <vt:lpstr>圖庫</vt:lpstr>
      <vt:lpstr>Document</vt:lpstr>
      <vt:lpstr>演講費請領</vt:lpstr>
      <vt:lpstr>講者身分</vt:lpstr>
      <vt:lpstr>國外學者(外籍、本國籍) 演講費用：實領2820元(原3000元，內扣所得稅6%)</vt:lpstr>
      <vt:lpstr>國內學者(校內) 演講費用：實領3000元</vt:lpstr>
      <vt:lpstr>國內學者(校外) 演講費用：實領3000元</vt:lpstr>
      <vt:lpstr>原分所演講，系上邀請的講者 演講費用：中研院內非原分所2000元、外部單位3000元</vt:lpstr>
      <vt:lpstr>總結</vt:lpstr>
      <vt:lpstr>場地租借</vt:lpstr>
      <vt:lpstr>登陸化學系網頁 https://www.ch.ntu.edu.tw/default.html </vt:lpstr>
      <vt:lpstr>進入預約系統 https://www.ch.ntu.edu.tw/reservation/ </vt:lpstr>
      <vt:lpstr>登入系統(輸入各實驗室帳密)</vt:lpstr>
      <vt:lpstr>進行單次預約/查看時間表</vt:lpstr>
      <vt:lpstr>進行單次預約</vt:lpstr>
      <vt:lpstr>填寫預約資訊</vt:lpstr>
      <vt:lpstr>提出申請</vt:lpstr>
      <vt:lpstr>查看申請紀錄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演講費請領</dc:title>
  <dc:creator>温湘婷</dc:creator>
  <cp:lastModifiedBy>蔡明軒 MHT</cp:lastModifiedBy>
  <cp:revision>30</cp:revision>
  <dcterms:created xsi:type="dcterms:W3CDTF">2023-02-04T07:29:36Z</dcterms:created>
  <dcterms:modified xsi:type="dcterms:W3CDTF">2023-02-22T07:05:14Z</dcterms:modified>
</cp:coreProperties>
</file>